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6" d="100"/>
          <a:sy n="96" d="100"/>
        </p:scale>
        <p:origin x="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67660-3E69-49F2-B916-10EA4EFC331E}" type="datetimeFigureOut">
              <a:rPr lang="sv-SE" smtClean="0"/>
              <a:t>2019-09-29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23EC-712B-4142-9CD8-421544832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9775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67660-3E69-49F2-B916-10EA4EFC331E}" type="datetimeFigureOut">
              <a:rPr lang="sv-SE" smtClean="0"/>
              <a:t>2019-09-29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23EC-712B-4142-9CD8-421544832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09922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67660-3E69-49F2-B916-10EA4EFC331E}" type="datetimeFigureOut">
              <a:rPr lang="sv-SE" smtClean="0"/>
              <a:t>2019-09-29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23EC-712B-4142-9CD8-421544832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0241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67660-3E69-49F2-B916-10EA4EFC331E}" type="datetimeFigureOut">
              <a:rPr lang="sv-SE" smtClean="0"/>
              <a:t>2019-09-29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23EC-712B-4142-9CD8-421544832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3106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67660-3E69-49F2-B916-10EA4EFC331E}" type="datetimeFigureOut">
              <a:rPr lang="sv-SE" smtClean="0"/>
              <a:t>2019-09-29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23EC-712B-4142-9CD8-421544832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86710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67660-3E69-49F2-B916-10EA4EFC331E}" type="datetimeFigureOut">
              <a:rPr lang="sv-SE" smtClean="0"/>
              <a:t>2019-09-29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23EC-712B-4142-9CD8-421544832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3635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67660-3E69-49F2-B916-10EA4EFC331E}" type="datetimeFigureOut">
              <a:rPr lang="sv-SE" smtClean="0"/>
              <a:t>2019-09-29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23EC-712B-4142-9CD8-421544832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4626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67660-3E69-49F2-B916-10EA4EFC331E}" type="datetimeFigureOut">
              <a:rPr lang="sv-SE" smtClean="0"/>
              <a:t>2019-09-29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23EC-712B-4142-9CD8-421544832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8204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67660-3E69-49F2-B916-10EA4EFC331E}" type="datetimeFigureOut">
              <a:rPr lang="sv-SE" smtClean="0"/>
              <a:t>2019-09-29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23EC-712B-4142-9CD8-421544832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0427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67660-3E69-49F2-B916-10EA4EFC331E}" type="datetimeFigureOut">
              <a:rPr lang="sv-SE" smtClean="0"/>
              <a:t>2019-09-29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23EC-712B-4142-9CD8-421544832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5195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67660-3E69-49F2-B916-10EA4EFC331E}" type="datetimeFigureOut">
              <a:rPr lang="sv-SE" smtClean="0"/>
              <a:t>2019-09-29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23EC-712B-4142-9CD8-421544832651}" type="slidenum">
              <a:rPr lang="sv-SE" smtClean="0"/>
              <a:t>‹#›</a:t>
            </a:fld>
            <a:endParaRPr lang="sv-S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757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67660-3E69-49F2-B916-10EA4EFC331E}" type="datetimeFigureOut">
              <a:rPr lang="sv-SE" smtClean="0"/>
              <a:t>2019-09-29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23EC-712B-4142-9CD8-421544832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70910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 fö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67660-3E69-49F2-B916-10EA4EFC331E}" type="datetimeFigureOut">
              <a:rPr lang="sv-SE" smtClean="0"/>
              <a:t>2019-09-29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23EC-712B-4142-9CD8-421544832651}" type="slidenum">
              <a:rPr lang="sv-SE" smtClean="0"/>
              <a:t>‹#›</a:t>
            </a:fld>
            <a:endParaRPr lang="sv-S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14425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67660-3E69-49F2-B916-10EA4EFC331E}" type="datetimeFigureOut">
              <a:rPr lang="sv-SE" smtClean="0"/>
              <a:t>2019-09-29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23EC-712B-4142-9CD8-421544832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4060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67660-3E69-49F2-B916-10EA4EFC331E}" type="datetimeFigureOut">
              <a:rPr lang="sv-SE" smtClean="0"/>
              <a:t>2019-09-29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23EC-712B-4142-9CD8-421544832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89790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67660-3E69-49F2-B916-10EA4EFC331E}" type="datetimeFigureOut">
              <a:rPr lang="sv-SE" smtClean="0"/>
              <a:t>2019-09-29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23EC-712B-4142-9CD8-421544832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4741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67660-3E69-49F2-B916-10EA4EFC331E}" type="datetimeFigureOut">
              <a:rPr lang="sv-SE" smtClean="0"/>
              <a:t>2019-09-29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26D23EC-712B-4142-9CD8-421544832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6398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9FEF76-E6C1-478D-BD32-AF490DB20F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7997" y="312419"/>
            <a:ext cx="6356006" cy="3738418"/>
          </a:xfrm>
        </p:spPr>
        <p:txBody>
          <a:bodyPr/>
          <a:lstStyle/>
          <a:p>
            <a:pPr algn="ctr"/>
            <a:r>
              <a:rPr lang="sv-SE" sz="6600" b="1" dirty="0">
                <a:solidFill>
                  <a:schemeClr val="accent1">
                    <a:lumMod val="50000"/>
                  </a:schemeClr>
                </a:solidFill>
              </a:rPr>
              <a:t>HÖSTKICKOFF</a:t>
            </a:r>
            <a:br>
              <a:rPr lang="sv-SE" sz="6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sv-SE" sz="6000" b="1" dirty="0">
                <a:solidFill>
                  <a:schemeClr val="accent1">
                    <a:lumMod val="50000"/>
                  </a:schemeClr>
                </a:solidFill>
              </a:rPr>
              <a:t>SÖNDAGEN 13/10</a:t>
            </a:r>
            <a:br>
              <a:rPr lang="sv-SE" sz="6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sv-SE" sz="6000" b="1" dirty="0">
                <a:solidFill>
                  <a:schemeClr val="accent1">
                    <a:lumMod val="50000"/>
                  </a:schemeClr>
                </a:solidFill>
              </a:rPr>
              <a:t>KL.11-13</a:t>
            </a:r>
            <a:br>
              <a:rPr lang="sv-SE" sz="6000" b="1" dirty="0"/>
            </a:br>
            <a:endParaRPr lang="sv-SE" sz="6000" b="1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64ABEF3-1AB2-42AE-8C94-25A61DCEF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4744" y="3355451"/>
            <a:ext cx="8778241" cy="787180"/>
          </a:xfrm>
        </p:spPr>
        <p:txBody>
          <a:bodyPr>
            <a:noAutofit/>
          </a:bodyPr>
          <a:lstStyle/>
          <a:p>
            <a:pPr algn="l"/>
            <a:r>
              <a:rPr lang="sv-SE" sz="2200" dirty="0">
                <a:solidFill>
                  <a:schemeClr val="accent2"/>
                </a:solidFill>
              </a:rPr>
              <a:t>Vi vill passa på att kicka igång hösten tillsammans med er. </a:t>
            </a:r>
            <a:br>
              <a:rPr lang="sv-SE" sz="2200" dirty="0">
                <a:solidFill>
                  <a:schemeClr val="accent2"/>
                </a:solidFill>
              </a:rPr>
            </a:br>
            <a:r>
              <a:rPr lang="sv-SE" sz="2200" dirty="0">
                <a:solidFill>
                  <a:schemeClr val="accent2"/>
                </a:solidFill>
              </a:rPr>
              <a:t>Under dagen kommer vi erbjuda lättare lunch och fika i vårt Café. Representanter från styrelsen kommer finnas på plats</a:t>
            </a:r>
            <a:r>
              <a:rPr lang="sv-SE" sz="2400" dirty="0">
                <a:solidFill>
                  <a:schemeClr val="accent2"/>
                </a:solidFill>
              </a:rPr>
              <a:t>. </a:t>
            </a:r>
          </a:p>
          <a:p>
            <a:pPr algn="l"/>
            <a:r>
              <a:rPr lang="sv-SE" sz="2600" b="1" dirty="0">
                <a:solidFill>
                  <a:schemeClr val="accent2"/>
                </a:solidFill>
              </a:rPr>
              <a:t>Vi avslutar dagen med en härlig show från ridlärarna. </a:t>
            </a:r>
          </a:p>
          <a:p>
            <a:pPr algn="l"/>
            <a:endParaRPr lang="sv-SE" dirty="0"/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AAD69900-C5FE-4661-AD2A-DF58B8FD1AB5}"/>
              </a:ext>
            </a:extLst>
          </p:cNvPr>
          <p:cNvSpPr/>
          <p:nvPr/>
        </p:nvSpPr>
        <p:spPr>
          <a:xfrm>
            <a:off x="12695068" y="1242874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10901FF-2EA8-4263-88F4-42265523F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91" y="127221"/>
            <a:ext cx="2094552" cy="2130949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4546B2BD-2A27-410C-B9D9-CFD6583800CD}"/>
              </a:ext>
            </a:extLst>
          </p:cNvPr>
          <p:cNvSpPr txBox="1"/>
          <p:nvPr/>
        </p:nvSpPr>
        <p:spPr>
          <a:xfrm>
            <a:off x="772579" y="5287720"/>
            <a:ext cx="1725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accent2"/>
                </a:solidFill>
              </a:rPr>
              <a:t>Tipspromenad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E6A6A27F-A01F-4A17-AEE5-50FC584578E9}"/>
              </a:ext>
            </a:extLst>
          </p:cNvPr>
          <p:cNvSpPr txBox="1"/>
          <p:nvPr/>
        </p:nvSpPr>
        <p:spPr>
          <a:xfrm flipH="1">
            <a:off x="2576087" y="5301202"/>
            <a:ext cx="155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accent2"/>
                </a:solidFill>
              </a:rPr>
              <a:t>Ponnyridning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60FCB67E-5BA8-4528-8F72-126467D8CEDF}"/>
              </a:ext>
            </a:extLst>
          </p:cNvPr>
          <p:cNvSpPr txBox="1"/>
          <p:nvPr/>
        </p:nvSpPr>
        <p:spPr>
          <a:xfrm flipH="1">
            <a:off x="2056412" y="5825818"/>
            <a:ext cx="61324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6000" b="1" dirty="0">
                <a:solidFill>
                  <a:schemeClr val="accent2">
                    <a:lumMod val="50000"/>
                  </a:schemeClr>
                </a:solidFill>
              </a:rPr>
              <a:t>VÄLKOMMEN!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D1BB06E9-8273-4466-B373-12AA9C97378A}"/>
              </a:ext>
            </a:extLst>
          </p:cNvPr>
          <p:cNvSpPr txBox="1"/>
          <p:nvPr/>
        </p:nvSpPr>
        <p:spPr>
          <a:xfrm flipH="1">
            <a:off x="4301654" y="5301202"/>
            <a:ext cx="2902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accent1">
                    <a:lumMod val="75000"/>
                  </a:schemeClr>
                </a:solidFill>
              </a:rPr>
              <a:t>Prova på ridning för vuxna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071C1075-0FDE-4C9F-88BF-AD7309B888DA}"/>
              </a:ext>
            </a:extLst>
          </p:cNvPr>
          <p:cNvSpPr txBox="1"/>
          <p:nvPr/>
        </p:nvSpPr>
        <p:spPr>
          <a:xfrm>
            <a:off x="7378808" y="5301202"/>
            <a:ext cx="1447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accent1">
                    <a:lumMod val="75000"/>
                  </a:schemeClr>
                </a:solidFill>
              </a:rPr>
              <a:t>Gemenskap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01C4C5DB-94F8-45AD-BF89-F38F3BD9570A}"/>
              </a:ext>
            </a:extLst>
          </p:cNvPr>
          <p:cNvSpPr txBox="1"/>
          <p:nvPr/>
        </p:nvSpPr>
        <p:spPr>
          <a:xfrm>
            <a:off x="8762338" y="5301202"/>
            <a:ext cx="731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accent1">
                    <a:lumMod val="75000"/>
                  </a:schemeClr>
                </a:solidFill>
              </a:rPr>
              <a:t>Show</a:t>
            </a:r>
          </a:p>
        </p:txBody>
      </p:sp>
    </p:spTree>
    <p:extLst>
      <p:ext uri="{BB962C8B-B14F-4D97-AF65-F5344CB8AC3E}">
        <p14:creationId xmlns:p14="http://schemas.microsoft.com/office/powerpoint/2010/main" val="900629589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Fasett">
  <a:themeElements>
    <a:clrScheme name="Faset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112</TotalTime>
  <Words>24</Words>
  <Application>Microsoft Office PowerPoint</Application>
  <PresentationFormat>Bredbild</PresentationFormat>
  <Paragraphs>9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Fasett</vt:lpstr>
      <vt:lpstr>HÖSTKICKOFF SÖNDAGEN 13/10 KL.11-13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Höstkickoff När: 13/10 Tid:11-13</dc:title>
  <dc:creator>Louise Enlund</dc:creator>
  <cp:lastModifiedBy>Louise Enlund</cp:lastModifiedBy>
  <cp:revision>11</cp:revision>
  <dcterms:created xsi:type="dcterms:W3CDTF">2019-09-26T18:39:42Z</dcterms:created>
  <dcterms:modified xsi:type="dcterms:W3CDTF">2019-09-29T18:31:20Z</dcterms:modified>
</cp:coreProperties>
</file>